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4"/>
    <p:restoredTop sz="94645"/>
  </p:normalViewPr>
  <p:slideViewPr>
    <p:cSldViewPr snapToGrid="0">
      <p:cViewPr varScale="1">
        <p:scale>
          <a:sx n="113" d="100"/>
          <a:sy n="113" d="100"/>
        </p:scale>
        <p:origin x="4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svg>
</file>

<file path=ppt/media/image3.jpg>
</file>

<file path=ppt/media/image4.png>
</file>

<file path=ppt/media/image5.png>
</file>

<file path=ppt/media/image6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F17D3B8-9D53-E3B2-C342-E350F14498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47BAC61-41EA-C78F-DF60-ADDA038936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9FB1F83-08A5-9500-534F-2E6970B38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E831-58DA-3D4D-9FE5-BFAB36298922}" type="datetimeFigureOut">
              <a:rPr kumimoji="1" lang="ja-JP" altLang="en-US" smtClean="0"/>
              <a:t>2025/11/21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1E2EE3E-2891-6D68-9CEE-DBDBDDB1D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1030AB2-507B-C8AA-F9A2-FB1B0F9FC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A46AF-042E-7B43-987B-2C0658AA51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7129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31D42C-3B78-B35B-A810-E911708C4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935C138-EF2B-F22C-602B-CA6DBEE23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A956F66-66C8-A9CB-8867-50E09EEFF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E831-58DA-3D4D-9FE5-BFAB36298922}" type="datetimeFigureOut">
              <a:rPr kumimoji="1" lang="ja-JP" altLang="en-US" smtClean="0"/>
              <a:t>2025/11/21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CB21236-24CD-352D-0CA5-032911D67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A2F7DF3-B243-D234-2FC0-44B06775A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A46AF-042E-7B43-987B-2C0658AA51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381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089282FB-7D98-309B-190D-5C41C15974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2EC95BC-E513-1CAE-5B63-923800DA72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61514A3-0D2B-A3F3-7D74-08DBCB42D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E831-58DA-3D4D-9FE5-BFAB36298922}" type="datetimeFigureOut">
              <a:rPr kumimoji="1" lang="ja-JP" altLang="en-US" smtClean="0"/>
              <a:t>2025/11/21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0CCFB46-CA5D-08C0-C4FD-D586DEBF9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7BB0070-252A-C5B4-CCE2-C1B01633C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A46AF-042E-7B43-987B-2C0658AA51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9070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D42BD1-5D7F-043A-8D4B-170BD3382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D51C401-448B-92FA-43A4-14325EAA1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9FC0502-0C6C-0F7A-271A-136D3EB3E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E831-58DA-3D4D-9FE5-BFAB36298922}" type="datetimeFigureOut">
              <a:rPr kumimoji="1" lang="ja-JP" altLang="en-US" smtClean="0"/>
              <a:t>2025/11/21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FC4942A-6E92-0EA8-E6F6-7F2DAF89F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D190561-A808-0D59-FB55-37BFB133C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A46AF-042E-7B43-987B-2C0658AA51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8028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C567D4C-3704-132C-CDC6-D434B9212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F05EF86-8344-70B8-9FBE-2148C2B805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6E699DD-80C1-6AB5-72A5-97182A0F0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E831-58DA-3D4D-9FE5-BFAB36298922}" type="datetimeFigureOut">
              <a:rPr kumimoji="1" lang="ja-JP" altLang="en-US" smtClean="0"/>
              <a:t>2025/11/21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8BB82A5-E5F2-AE7C-33D7-DF08CE790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906F6BA-BEF9-BDF3-4B56-2F11816FB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A46AF-042E-7B43-987B-2C0658AA51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4061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67E5129-814D-7C4A-109C-52145987F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635C1D7-1C69-54DC-A8DA-E4493D601D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C908325-D71F-3BCD-38C1-CD0B250E67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2E6D24E-968F-E841-D998-71813549A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E831-58DA-3D4D-9FE5-BFAB36298922}" type="datetimeFigureOut">
              <a:rPr kumimoji="1" lang="ja-JP" altLang="en-US" smtClean="0"/>
              <a:t>2025/11/21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726EDE8-C9A7-F746-79D9-B48E668B5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33F6EE7-0F6E-660D-CEB7-4ECF85BE9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A46AF-042E-7B43-987B-2C0658AA51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43149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2ACC68-36EF-EF85-F372-F12992269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E80869A-56B1-BEE2-AD70-18DDE0E756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83AD344-76EA-EB6F-576E-B2FB692889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9E864CA-CB79-D875-0919-BE93F3A613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77859504-AFFB-F9FD-7A2D-C80EABB29B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04A24CD3-4493-3EB5-42D4-52303153C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E831-58DA-3D4D-9FE5-BFAB36298922}" type="datetimeFigureOut">
              <a:rPr kumimoji="1" lang="ja-JP" altLang="en-US" smtClean="0"/>
              <a:t>2025/11/21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84082A74-F476-3A53-58FF-84B2B18DD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24F0308-209D-0983-09BC-572934955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A46AF-042E-7B43-987B-2C0658AA51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370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3615EB-85C5-3085-C9D4-37C9BA0DD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6BB74C5-07B8-8831-F3DD-9A71026C1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E831-58DA-3D4D-9FE5-BFAB36298922}" type="datetimeFigureOut">
              <a:rPr kumimoji="1" lang="ja-JP" altLang="en-US" smtClean="0"/>
              <a:t>2025/11/21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9BF1507-C543-739C-45B3-2DAC832BD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81A1282-A493-EBA2-C390-E4D69A68E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A46AF-042E-7B43-987B-2C0658AA51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9545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9C5E6A3D-AA4E-758F-8FBC-3271123BD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E831-58DA-3D4D-9FE5-BFAB36298922}" type="datetimeFigureOut">
              <a:rPr kumimoji="1" lang="ja-JP" altLang="en-US" smtClean="0"/>
              <a:t>2025/11/21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122168A-8632-7172-947D-32E889708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A7D64AB-3CA3-7D6B-7855-F9724210B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A46AF-042E-7B43-987B-2C0658AA51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794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7B2F9A3-CDFF-FED8-77BA-594BEC9E7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617926-9280-8BA8-480A-1C1DAF254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BAC7868-0D64-553D-17A2-9AFCBA9A0F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9778353-963E-BCA8-86DD-4DBB074A5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E831-58DA-3D4D-9FE5-BFAB36298922}" type="datetimeFigureOut">
              <a:rPr kumimoji="1" lang="ja-JP" altLang="en-US" smtClean="0"/>
              <a:t>2025/11/21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FB50F89-F55F-C30D-AED8-31CB31B7A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47A400C-7420-A3FC-29C9-79E52954A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A46AF-042E-7B43-987B-2C0658AA51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4863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F00AAC6-99A0-9B21-ED7E-D6F3F9E4E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4553A77-B7BA-A54A-5974-29852DDA7F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E760247-AECD-0D1D-46E4-496F4A8CF2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79C2F2E-85EF-7CE4-99DD-78F2807AA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E831-58DA-3D4D-9FE5-BFAB36298922}" type="datetimeFigureOut">
              <a:rPr kumimoji="1" lang="ja-JP" altLang="en-US" smtClean="0"/>
              <a:t>2025/11/21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C89A47F-877B-DEFB-3DA8-94DAC28CF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D5A8605-C902-4CE7-0310-12C85F98E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A46AF-042E-7B43-987B-2C0658AA51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7806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799162A7-6B3E-101F-5B1E-8F446BA20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AA1BCBA-E71A-CBB5-CD42-DE0E70A5E5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FC9E005-2D65-AE5A-A079-F63712777E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01E831-58DA-3D4D-9FE5-BFAB36298922}" type="datetimeFigureOut">
              <a:rPr kumimoji="1" lang="ja-JP" altLang="en-US" smtClean="0"/>
              <a:t>2025/11/21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75A3ED3-E54A-9DAD-627C-891B18B869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444F7E-2936-F792-2BCB-C47FD485FF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AA46AF-042E-7B43-987B-2C0658AA51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5301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4" name="Rectangle 203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E2622AF9-5B76-9D97-7C18-C49200719D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0662" y="4267832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kumimoji="1" lang="ja-JP" altLang="en-US" sz="4000" b="1">
                <a:solidFill>
                  <a:schemeClr val="tx2"/>
                </a:solidFill>
              </a:rPr>
              <a:t>プロジェクト</a:t>
            </a:r>
            <a:br>
              <a:rPr kumimoji="1" lang="en-US" altLang="ja-JP" sz="4000" b="1" dirty="0">
                <a:solidFill>
                  <a:schemeClr val="tx2"/>
                </a:solidFill>
              </a:rPr>
            </a:br>
            <a:r>
              <a:rPr kumimoji="1" lang="ja-JP" altLang="en-US" sz="4000" b="1">
                <a:solidFill>
                  <a:schemeClr val="tx2"/>
                </a:solidFill>
              </a:rPr>
              <a:t>中間発表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C95ACC6-95B8-1EDE-32E9-21D11AF411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anchor="b">
            <a:normAutofit fontScale="92500" lnSpcReduction="10000"/>
          </a:bodyPr>
          <a:lstStyle/>
          <a:p>
            <a:pPr algn="l"/>
            <a:r>
              <a:rPr kumimoji="1" lang="en-US" altLang="ja-JP" sz="1400" dirty="0">
                <a:solidFill>
                  <a:schemeClr val="tx2"/>
                </a:solidFill>
              </a:rPr>
              <a:t>8</a:t>
            </a:r>
            <a:r>
              <a:rPr lang="ja-JP" altLang="en-US" sz="1400">
                <a:solidFill>
                  <a:schemeClr val="tx2"/>
                </a:solidFill>
              </a:rPr>
              <a:t>班</a:t>
            </a:r>
            <a:endParaRPr lang="en-US" altLang="ja-JP" sz="1400" dirty="0">
              <a:solidFill>
                <a:schemeClr val="tx2"/>
              </a:solidFill>
            </a:endParaRPr>
          </a:p>
          <a:p>
            <a:pPr algn="l"/>
            <a:r>
              <a:rPr kumimoji="1" lang="en-US" altLang="ja-JP" sz="1400" dirty="0">
                <a:solidFill>
                  <a:schemeClr val="tx2"/>
                </a:solidFill>
              </a:rPr>
              <a:t> </a:t>
            </a:r>
          </a:p>
          <a:p>
            <a:pPr algn="l"/>
            <a:r>
              <a:rPr kumimoji="1" lang="ja-JP" altLang="en-US" sz="1400">
                <a:solidFill>
                  <a:schemeClr val="tx2"/>
                </a:solidFill>
              </a:rPr>
              <a:t>浅井琢臣・</a:t>
            </a:r>
            <a:r>
              <a:rPr lang="ja-JP" altLang="en-US" sz="1400">
                <a:solidFill>
                  <a:schemeClr val="tx2"/>
                </a:solidFill>
              </a:rPr>
              <a:t>吉満尚也・鈴木康平</a:t>
            </a:r>
            <a:endParaRPr kumimoji="1" lang="ja-JP" altLang="en-US" sz="1400">
              <a:solidFill>
                <a:schemeClr val="tx2"/>
              </a:solidFill>
            </a:endParaRPr>
          </a:p>
        </p:txBody>
      </p:sp>
      <p:pic>
        <p:nvPicPr>
          <p:cNvPr id="201" name="Graphic 200" descr="チェック マーク">
            <a:extLst>
              <a:ext uri="{FF2B5EF4-FFF2-40B4-BE49-F238E27FC236}">
                <a16:creationId xmlns:a16="http://schemas.microsoft.com/office/drawing/2014/main" id="{13E87B18-33CA-53BC-18EC-10511C770B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08" name="Group 207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18923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94E4D846-3AFC-4F86-8C35-24B0542A2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図 4" descr="ダイアグラム, 設計図&#10;&#10;AI 生成コンテンツは誤りを含む可能性があります。">
            <a:extLst>
              <a:ext uri="{FF2B5EF4-FFF2-40B4-BE49-F238E27FC236}">
                <a16:creationId xmlns:a16="http://schemas.microsoft.com/office/drawing/2014/main" id="{FCC62AC7-E1BB-4C9C-C449-636A9932A82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693" t="1916" r="20260"/>
          <a:stretch>
            <a:fillRect/>
          </a:stretch>
        </p:blipFill>
        <p:spPr>
          <a:xfrm>
            <a:off x="0" y="10"/>
            <a:ext cx="8668492" cy="6857990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284781B9-12CB-45C3-907A-9ED93FF72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35000">
                <a:schemeClr val="bg1">
                  <a:alpha val="76000"/>
                </a:schemeClr>
              </a:gs>
              <a:gs pos="19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F370DFE-7D44-E0C2-F2FC-8FAE81CF2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0470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ja-JP" altLang="en-US" sz="4000" b="1"/>
              <a:t>制作テーマ</a:t>
            </a:r>
            <a:endParaRPr kumimoji="1" lang="ja-JP" altLang="en-US" sz="4000" b="1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7AB0CE4-7C3A-7E75-0122-E84DF3EF5A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3556" y="2785039"/>
            <a:ext cx="4494175" cy="3207258"/>
          </a:xfrm>
        </p:spPr>
        <p:txBody>
          <a:bodyPr anchor="t">
            <a:normAutofit/>
          </a:bodyPr>
          <a:lstStyle/>
          <a:p>
            <a:r>
              <a:rPr kumimoji="1" lang="ja-JP" altLang="en-US" sz="2000"/>
              <a:t>自分が乗った電車の路線を記録するアプリ</a:t>
            </a:r>
            <a:endParaRPr kumimoji="1" lang="en-US" altLang="ja-JP" sz="2000" dirty="0"/>
          </a:p>
          <a:p>
            <a:pPr marL="0" indent="0">
              <a:buNone/>
            </a:pPr>
            <a:r>
              <a:rPr lang="ja-JP" altLang="en-US" sz="2000"/>
              <a:t>→</a:t>
            </a:r>
            <a:r>
              <a:rPr lang="en-US" altLang="ja-JP" sz="2000" dirty="0" err="1"/>
              <a:t>javascript</a:t>
            </a:r>
            <a:r>
              <a:rPr lang="ja-JP" altLang="en-US" sz="2000"/>
              <a:t>を用いて</a:t>
            </a:r>
            <a:r>
              <a:rPr lang="en-US" altLang="ja-JP" sz="2000" dirty="0"/>
              <a:t>chrome</a:t>
            </a:r>
            <a:r>
              <a:rPr lang="ja-JP" altLang="en-US" sz="2000"/>
              <a:t>で実装</a:t>
            </a:r>
            <a:endParaRPr lang="en-US" altLang="ja-JP" sz="2000" dirty="0"/>
          </a:p>
          <a:p>
            <a:pPr marL="0" indent="0">
              <a:buNone/>
            </a:pPr>
            <a:r>
              <a:rPr lang="ja-JP" altLang="en-US" sz="2000"/>
              <a:t>→路線図を表示しクリックで記録</a:t>
            </a:r>
            <a:endParaRPr lang="en-US" altLang="ja-JP" sz="20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63AE88A-9651-358E-977F-90A859AD0852}"/>
              </a:ext>
            </a:extLst>
          </p:cNvPr>
          <p:cNvSpPr txBox="1"/>
          <p:nvPr/>
        </p:nvSpPr>
        <p:spPr>
          <a:xfrm>
            <a:off x="7778303" y="5512046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ja-JP" altLang="en-US"/>
              <a:t>←これをデジタル化</a:t>
            </a:r>
          </a:p>
        </p:txBody>
      </p:sp>
    </p:spTree>
    <p:extLst>
      <p:ext uri="{BB962C8B-B14F-4D97-AF65-F5344CB8AC3E}">
        <p14:creationId xmlns:p14="http://schemas.microsoft.com/office/powerpoint/2010/main" val="2695511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E7BB706-33AE-3BE6-B759-065567954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0" y="1138265"/>
            <a:ext cx="4544762" cy="1401183"/>
          </a:xfrm>
        </p:spPr>
        <p:txBody>
          <a:bodyPr anchor="t">
            <a:normAutofit/>
          </a:bodyPr>
          <a:lstStyle/>
          <a:p>
            <a:r>
              <a:rPr kumimoji="1" lang="ja-JP" altLang="en-US" sz="3200" b="1"/>
              <a:t>成果</a:t>
            </a:r>
          </a:p>
        </p:txBody>
      </p:sp>
      <p:cxnSp>
        <p:nvCxnSpPr>
          <p:cNvPr id="46" name="Straight Connector 43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858938A-4594-1196-886F-99D208370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40" y="2551176"/>
            <a:ext cx="4544762" cy="3602935"/>
          </a:xfrm>
        </p:spPr>
        <p:txBody>
          <a:bodyPr>
            <a:normAutofit/>
          </a:bodyPr>
          <a:lstStyle/>
          <a:p>
            <a:r>
              <a:rPr kumimoji="1" lang="ja-JP" altLang="en-US" sz="2000"/>
              <a:t>山手線を設計</a:t>
            </a:r>
            <a:endParaRPr kumimoji="1" lang="en-US" altLang="ja-JP" sz="2000" dirty="0"/>
          </a:p>
          <a:p>
            <a:r>
              <a:rPr lang="ja-JP" altLang="en-US" sz="2000"/>
              <a:t>中央線の一部を設計</a:t>
            </a:r>
            <a:endParaRPr lang="en-US" altLang="ja-JP" sz="2000" dirty="0"/>
          </a:p>
          <a:p>
            <a:r>
              <a:rPr kumimoji="1" lang="ja-JP" altLang="en-US" sz="2000"/>
              <a:t>対応区間をクリックすると赤く表示</a:t>
            </a:r>
            <a:endParaRPr kumimoji="1" lang="en-US" altLang="ja-JP" sz="2000" dirty="0"/>
          </a:p>
          <a:p>
            <a:r>
              <a:rPr kumimoji="1" lang="ja-JP" altLang="en-US" sz="2000"/>
              <a:t>駅を追加する関数の作成</a:t>
            </a:r>
            <a:endParaRPr kumimoji="1" lang="en-US" altLang="ja-JP" sz="2000" dirty="0"/>
          </a:p>
          <a:p>
            <a:endParaRPr kumimoji="1" lang="ja-JP" altLang="en-US" sz="2000"/>
          </a:p>
        </p:txBody>
      </p:sp>
      <p:pic>
        <p:nvPicPr>
          <p:cNvPr id="10" name="図 9" descr="ダイアグラム&#10;&#10;AI 生成コンテンツは誤りを含む可能性があります。">
            <a:extLst>
              <a:ext uri="{FF2B5EF4-FFF2-40B4-BE49-F238E27FC236}">
                <a16:creationId xmlns:a16="http://schemas.microsoft.com/office/drawing/2014/main" id="{08A8F7AA-CC5A-783D-552C-72CAE4D7BA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4194" r="5058" b="2"/>
          <a:stretch>
            <a:fillRect/>
          </a:stretch>
        </p:blipFill>
        <p:spPr>
          <a:xfrm>
            <a:off x="5463822" y="36995"/>
            <a:ext cx="6728178" cy="672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558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43A7A40-1AE6-4218-A8E0-8248174A5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8AB40A-4374-4897-B5EE-9F8913476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6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53038674-1C59-1124-7BC8-12236ABAF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5852" y="1118937"/>
            <a:ext cx="3404937" cy="26831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ja-JP" altLang="en-US"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実際の動作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783379C-045E-4010-ABDC-A270A0AA1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1" y="170308"/>
            <a:ext cx="2514948" cy="2174333"/>
            <a:chOff x="-305" y="-4155"/>
            <a:chExt cx="2514948" cy="21743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B0AB1BF-11AE-4CFF-85EC-E51DBD316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26548A0-953E-4FBA-97A5-592ACAF42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84FA27B-CD1F-421B-BB4F-B141F02FF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CDBD6AB-1AC7-4807-9C34-01139BB7C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画面収録 2025-11-28 11.09.11.mov" descr="ダイアグラム, 設計図&#10;&#10;AI 生成コンテンツは誤りを含む可能性があります。">
            <a:hlinkClick r:id="" action="ppaction://media"/>
            <a:extLst>
              <a:ext uri="{FF2B5EF4-FFF2-40B4-BE49-F238E27FC236}">
                <a16:creationId xmlns:a16="http://schemas.microsoft.com/office/drawing/2014/main" id="{7AC653B5-C1F7-D733-63FA-122B6B459C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3469" y="271758"/>
            <a:ext cx="7385360" cy="6314483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F5FDDF18-F156-4D2D-82C6-F55008E33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3" y="4560734"/>
            <a:ext cx="3061446" cy="2297265"/>
            <a:chOff x="-305" y="-1"/>
            <a:chExt cx="3832880" cy="2876136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822C29E-FFDD-45BC-A286-9C00C8E2D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9E2381D-1763-4D42-A3A2-B2345DD35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2A622D5-9532-4E0C-B9A8-DAEDD4646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C0ABE88-5ADF-4A31-8505-78968DBB5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94052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A728099B-3CE1-965F-1725-8763E81EF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kumimoji="1" lang="ja-JP" altLang="en-US" sz="5400"/>
              <a:t>今後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sX0" fmla="*/ 0 w 3255095"/>
              <a:gd name="csY0" fmla="*/ 0 h 18288"/>
              <a:gd name="csX1" fmla="*/ 618468 w 3255095"/>
              <a:gd name="csY1" fmla="*/ 0 h 18288"/>
              <a:gd name="csX2" fmla="*/ 1269487 w 3255095"/>
              <a:gd name="csY2" fmla="*/ 0 h 18288"/>
              <a:gd name="csX3" fmla="*/ 1953057 w 3255095"/>
              <a:gd name="csY3" fmla="*/ 0 h 18288"/>
              <a:gd name="csX4" fmla="*/ 2636627 w 3255095"/>
              <a:gd name="csY4" fmla="*/ 0 h 18288"/>
              <a:gd name="csX5" fmla="*/ 3255095 w 3255095"/>
              <a:gd name="csY5" fmla="*/ 0 h 18288"/>
              <a:gd name="csX6" fmla="*/ 3255095 w 3255095"/>
              <a:gd name="csY6" fmla="*/ 18288 h 18288"/>
              <a:gd name="csX7" fmla="*/ 2538974 w 3255095"/>
              <a:gd name="csY7" fmla="*/ 18288 h 18288"/>
              <a:gd name="csX8" fmla="*/ 1822853 w 3255095"/>
              <a:gd name="csY8" fmla="*/ 18288 h 18288"/>
              <a:gd name="csX9" fmla="*/ 1171834 w 3255095"/>
              <a:gd name="csY9" fmla="*/ 18288 h 18288"/>
              <a:gd name="csX10" fmla="*/ 0 w 3255095"/>
              <a:gd name="csY10" fmla="*/ 18288 h 18288"/>
              <a:gd name="csX11" fmla="*/ 0 w 3255095"/>
              <a:gd name="csY11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B622C68-B712-CD2F-27B9-F6F61229E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kumimoji="1" lang="ja-JP" altLang="en-US" sz="2200"/>
              <a:t>実装した関数を用いて駅をどんどん追加</a:t>
            </a:r>
            <a:endParaRPr kumimoji="1" lang="en-US" altLang="ja-JP" sz="2200"/>
          </a:p>
          <a:p>
            <a:r>
              <a:rPr kumimoji="1" lang="ja-JP" altLang="en-US" sz="2200"/>
              <a:t>首都圏の</a:t>
            </a:r>
            <a:r>
              <a:rPr kumimoji="1" lang="en-US" altLang="ja-JP" sz="2200"/>
              <a:t>JR</a:t>
            </a:r>
            <a:r>
              <a:rPr kumimoji="1" lang="ja-JP" altLang="en-US" sz="2200"/>
              <a:t>路線をできるだけ再現したい</a:t>
            </a:r>
          </a:p>
        </p:txBody>
      </p:sp>
      <p:pic>
        <p:nvPicPr>
          <p:cNvPr id="5" name="図 4" descr="マップ&#10;&#10;AI 生成コンテンツは誤りを含む可能性があります。">
            <a:extLst>
              <a:ext uri="{FF2B5EF4-FFF2-40B4-BE49-F238E27FC236}">
                <a16:creationId xmlns:a16="http://schemas.microsoft.com/office/drawing/2014/main" id="{3B74D69A-8A72-C8A5-954B-FCDF6F1FC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7567" y="1116751"/>
            <a:ext cx="6957234" cy="467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588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9893</TotalTime>
  <Words>94</Words>
  <Application>Microsoft Macintosh PowerPoint</Application>
  <PresentationFormat>ワイド画面</PresentationFormat>
  <Paragraphs>18</Paragraphs>
  <Slides>5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10" baseType="lpstr">
      <vt:lpstr>游ゴシック</vt:lpstr>
      <vt:lpstr>游ゴシック Light</vt:lpstr>
      <vt:lpstr>Arial</vt:lpstr>
      <vt:lpstr>Calibri</vt:lpstr>
      <vt:lpstr>Office テーマ</vt:lpstr>
      <vt:lpstr>プロジェクト 中間発表</vt:lpstr>
      <vt:lpstr>制作テーマ</vt:lpstr>
      <vt:lpstr>成果</vt:lpstr>
      <vt:lpstr>実際の動作</vt:lpstr>
      <vt:lpstr>今後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浅井　琢臣</dc:creator>
  <cp:lastModifiedBy>浅井　琢臣</cp:lastModifiedBy>
  <cp:revision>3</cp:revision>
  <dcterms:created xsi:type="dcterms:W3CDTF">2025-11-21T05:36:31Z</dcterms:created>
  <dcterms:modified xsi:type="dcterms:W3CDTF">2025-11-28T02:30:17Z</dcterms:modified>
</cp:coreProperties>
</file>

<file path=docProps/thumbnail.jpeg>
</file>